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ntonio Bold" panose="020B0604020202020204" charset="0"/>
      <p:regular r:id="rId18"/>
    </p:embeddedFont>
    <p:embeddedFont>
      <p:font typeface="Antonio Ultra-Bold" panose="020B0604020202020204" charset="0"/>
      <p:regular r:id="rId19"/>
    </p:embeddedFont>
    <p:embeddedFont>
      <p:font typeface="Arimo" panose="020B0604020202020204" charset="0"/>
      <p:regular r:id="rId20"/>
    </p:embeddedFont>
    <p:embeddedFont>
      <p:font typeface="Inter" panose="020B0604020202020204" charset="0"/>
      <p:regular r:id="rId21"/>
    </p:embeddedFont>
    <p:embeddedFont>
      <p:font typeface="Inter Bold" panose="020B0604020202020204" charset="0"/>
      <p:regular r:id="rId22"/>
    </p:embeddedFont>
    <p:embeddedFont>
      <p:font typeface="Poppins" panose="00000500000000000000" pitchFamily="2" charset="0"/>
      <p:regular r:id="rId23"/>
    </p:embeddedFont>
    <p:embeddedFont>
      <p:font typeface="Poppins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jpeg"/><Relationship Id="rId7" Type="http://schemas.openxmlformats.org/officeDocument/2006/relationships/image" Target="../media/image5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17984"/>
            <a:ext cx="18288000" cy="8469016"/>
            <a:chOff x="0" y="0"/>
            <a:chExt cx="24384000" cy="1129202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26275" r="31672" b="26275"/>
            <a:stretch>
              <a:fillRect/>
            </a:stretch>
          </p:blipFill>
          <p:spPr>
            <a:xfrm>
              <a:off x="0" y="0"/>
              <a:ext cx="24384000" cy="1129202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10615" y="2612826"/>
            <a:ext cx="3230019" cy="579431"/>
            <a:chOff x="0" y="0"/>
            <a:chExt cx="4306692" cy="772574"/>
          </a:xfrm>
        </p:grpSpPr>
        <p:sp>
          <p:nvSpPr>
            <p:cNvPr id="5" name="Freeform 5"/>
            <p:cNvSpPr/>
            <p:nvPr/>
          </p:nvSpPr>
          <p:spPr>
            <a:xfrm rot="5400000">
              <a:off x="633647" y="-633647"/>
              <a:ext cx="772574" cy="2039867"/>
            </a:xfrm>
            <a:custGeom>
              <a:avLst/>
              <a:gdLst/>
              <a:ahLst/>
              <a:cxnLst/>
              <a:rect l="l" t="t" r="r" b="b"/>
              <a:pathLst>
                <a:path w="772574" h="2039867">
                  <a:moveTo>
                    <a:pt x="0" y="0"/>
                  </a:moveTo>
                  <a:lnTo>
                    <a:pt x="772574" y="0"/>
                  </a:lnTo>
                  <a:lnTo>
                    <a:pt x="772574" y="2039868"/>
                  </a:lnTo>
                  <a:lnTo>
                    <a:pt x="0" y="2039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2900471" y="-633647"/>
              <a:ext cx="772574" cy="2039867"/>
            </a:xfrm>
            <a:custGeom>
              <a:avLst/>
              <a:gdLst/>
              <a:ahLst/>
              <a:cxnLst/>
              <a:rect l="l" t="t" r="r" b="b"/>
              <a:pathLst>
                <a:path w="772574" h="2039867">
                  <a:moveTo>
                    <a:pt x="0" y="0"/>
                  </a:moveTo>
                  <a:lnTo>
                    <a:pt x="772574" y="0"/>
                  </a:lnTo>
                  <a:lnTo>
                    <a:pt x="772574" y="2039868"/>
                  </a:lnTo>
                  <a:lnTo>
                    <a:pt x="0" y="2039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6736010" y="7901721"/>
            <a:ext cx="370030" cy="1049053"/>
          </a:xfrm>
          <a:custGeom>
            <a:avLst/>
            <a:gdLst/>
            <a:ahLst/>
            <a:cxnLst/>
            <a:rect l="l" t="t" r="r" b="b"/>
            <a:pathLst>
              <a:path w="370030" h="1049053">
                <a:moveTo>
                  <a:pt x="0" y="0"/>
                </a:moveTo>
                <a:lnTo>
                  <a:pt x="370030" y="0"/>
                </a:lnTo>
                <a:lnTo>
                  <a:pt x="370030" y="1049053"/>
                </a:lnTo>
                <a:lnTo>
                  <a:pt x="0" y="1049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36010" y="6805043"/>
            <a:ext cx="370030" cy="1049053"/>
          </a:xfrm>
          <a:custGeom>
            <a:avLst/>
            <a:gdLst/>
            <a:ahLst/>
            <a:cxnLst/>
            <a:rect l="l" t="t" r="r" b="b"/>
            <a:pathLst>
              <a:path w="370030" h="1049053">
                <a:moveTo>
                  <a:pt x="0" y="0"/>
                </a:moveTo>
                <a:lnTo>
                  <a:pt x="370030" y="0"/>
                </a:lnTo>
                <a:lnTo>
                  <a:pt x="370030" y="1049053"/>
                </a:lnTo>
                <a:lnTo>
                  <a:pt x="0" y="1049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669202" y="5003554"/>
            <a:ext cx="8949595" cy="172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74"/>
              </a:lnSpc>
            </a:pPr>
            <a:r>
              <a:rPr lang="en-US" sz="13927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TRACK N TONE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10197" y="6671820"/>
            <a:ext cx="8867607" cy="40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23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"Get On Track, Stay in Tone!"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548690" y="686107"/>
            <a:ext cx="1252506" cy="530910"/>
            <a:chOff x="0" y="0"/>
            <a:chExt cx="392833" cy="1665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2833" cy="166514"/>
            </a:xfrm>
            <a:custGeom>
              <a:avLst/>
              <a:gdLst/>
              <a:ahLst/>
              <a:cxnLst/>
              <a:rect l="l" t="t" r="r" b="b"/>
              <a:pathLst>
                <a:path w="392833" h="166514">
                  <a:moveTo>
                    <a:pt x="83257" y="0"/>
                  </a:moveTo>
                  <a:lnTo>
                    <a:pt x="309576" y="0"/>
                  </a:lnTo>
                  <a:cubicBezTo>
                    <a:pt x="331657" y="0"/>
                    <a:pt x="352834" y="8772"/>
                    <a:pt x="368448" y="24385"/>
                  </a:cubicBezTo>
                  <a:cubicBezTo>
                    <a:pt x="384062" y="39999"/>
                    <a:pt x="392833" y="61176"/>
                    <a:pt x="392833" y="83257"/>
                  </a:cubicBezTo>
                  <a:lnTo>
                    <a:pt x="392833" y="83257"/>
                  </a:lnTo>
                  <a:cubicBezTo>
                    <a:pt x="392833" y="105338"/>
                    <a:pt x="384062" y="126515"/>
                    <a:pt x="368448" y="142128"/>
                  </a:cubicBezTo>
                  <a:cubicBezTo>
                    <a:pt x="352834" y="157742"/>
                    <a:pt x="331657" y="166514"/>
                    <a:pt x="309576" y="166514"/>
                  </a:cubicBezTo>
                  <a:lnTo>
                    <a:pt x="83257" y="166514"/>
                  </a:lnTo>
                  <a:cubicBezTo>
                    <a:pt x="61176" y="166514"/>
                    <a:pt x="39999" y="157742"/>
                    <a:pt x="24385" y="142128"/>
                  </a:cubicBezTo>
                  <a:cubicBezTo>
                    <a:pt x="8772" y="126515"/>
                    <a:pt x="0" y="105338"/>
                    <a:pt x="0" y="83257"/>
                  </a:cubicBezTo>
                  <a:lnTo>
                    <a:pt x="0" y="83257"/>
                  </a:lnTo>
                  <a:cubicBezTo>
                    <a:pt x="0" y="61176"/>
                    <a:pt x="8772" y="39999"/>
                    <a:pt x="24385" y="24385"/>
                  </a:cubicBezTo>
                  <a:cubicBezTo>
                    <a:pt x="39999" y="8772"/>
                    <a:pt x="61176" y="0"/>
                    <a:pt x="832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92833" cy="223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21137" y="686107"/>
            <a:ext cx="1252506" cy="492810"/>
            <a:chOff x="0" y="0"/>
            <a:chExt cx="392833" cy="1545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2833" cy="154564"/>
            </a:xfrm>
            <a:custGeom>
              <a:avLst/>
              <a:gdLst/>
              <a:ahLst/>
              <a:cxnLst/>
              <a:rect l="l" t="t" r="r" b="b"/>
              <a:pathLst>
                <a:path w="392833" h="154564">
                  <a:moveTo>
                    <a:pt x="77282" y="0"/>
                  </a:moveTo>
                  <a:lnTo>
                    <a:pt x="315551" y="0"/>
                  </a:lnTo>
                  <a:cubicBezTo>
                    <a:pt x="336048" y="0"/>
                    <a:pt x="355705" y="8142"/>
                    <a:pt x="370198" y="22635"/>
                  </a:cubicBezTo>
                  <a:cubicBezTo>
                    <a:pt x="384691" y="37129"/>
                    <a:pt x="392833" y="56786"/>
                    <a:pt x="392833" y="77282"/>
                  </a:cubicBezTo>
                  <a:lnTo>
                    <a:pt x="392833" y="77282"/>
                  </a:lnTo>
                  <a:cubicBezTo>
                    <a:pt x="392833" y="119964"/>
                    <a:pt x="358233" y="154564"/>
                    <a:pt x="315551" y="154564"/>
                  </a:cubicBezTo>
                  <a:lnTo>
                    <a:pt x="77282" y="154564"/>
                  </a:lnTo>
                  <a:cubicBezTo>
                    <a:pt x="56786" y="154564"/>
                    <a:pt x="37129" y="146422"/>
                    <a:pt x="22635" y="131929"/>
                  </a:cubicBezTo>
                  <a:cubicBezTo>
                    <a:pt x="8142" y="117435"/>
                    <a:pt x="0" y="97778"/>
                    <a:pt x="0" y="77282"/>
                  </a:cubicBezTo>
                  <a:lnTo>
                    <a:pt x="0" y="77282"/>
                  </a:lnTo>
                  <a:cubicBezTo>
                    <a:pt x="0" y="56786"/>
                    <a:pt x="8142" y="37129"/>
                    <a:pt x="22635" y="22635"/>
                  </a:cubicBezTo>
                  <a:cubicBezTo>
                    <a:pt x="37129" y="8142"/>
                    <a:pt x="56786" y="0"/>
                    <a:pt x="77282" y="0"/>
                  </a:cubicBezTo>
                  <a:close/>
                </a:path>
              </a:pathLst>
            </a:custGeom>
            <a:solidFill>
              <a:srgbClr val="C23706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92833" cy="21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BMI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93584" y="686107"/>
            <a:ext cx="1544472" cy="530910"/>
            <a:chOff x="0" y="0"/>
            <a:chExt cx="484405" cy="1665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4405" cy="166514"/>
            </a:xfrm>
            <a:custGeom>
              <a:avLst/>
              <a:gdLst/>
              <a:ahLst/>
              <a:cxnLst/>
              <a:rect l="l" t="t" r="r" b="b"/>
              <a:pathLst>
                <a:path w="484405" h="166514">
                  <a:moveTo>
                    <a:pt x="83257" y="0"/>
                  </a:moveTo>
                  <a:lnTo>
                    <a:pt x="401148" y="0"/>
                  </a:lnTo>
                  <a:cubicBezTo>
                    <a:pt x="423229" y="0"/>
                    <a:pt x="444406" y="8772"/>
                    <a:pt x="460020" y="24385"/>
                  </a:cubicBezTo>
                  <a:cubicBezTo>
                    <a:pt x="475633" y="39999"/>
                    <a:pt x="484405" y="61176"/>
                    <a:pt x="484405" y="83257"/>
                  </a:cubicBezTo>
                  <a:lnTo>
                    <a:pt x="484405" y="83257"/>
                  </a:lnTo>
                  <a:cubicBezTo>
                    <a:pt x="484405" y="105338"/>
                    <a:pt x="475633" y="126515"/>
                    <a:pt x="460020" y="142128"/>
                  </a:cubicBezTo>
                  <a:cubicBezTo>
                    <a:pt x="444406" y="157742"/>
                    <a:pt x="423229" y="166514"/>
                    <a:pt x="401148" y="166514"/>
                  </a:cubicBezTo>
                  <a:lnTo>
                    <a:pt x="83257" y="166514"/>
                  </a:lnTo>
                  <a:cubicBezTo>
                    <a:pt x="61176" y="166514"/>
                    <a:pt x="39999" y="157742"/>
                    <a:pt x="24385" y="142128"/>
                  </a:cubicBezTo>
                  <a:cubicBezTo>
                    <a:pt x="8772" y="126515"/>
                    <a:pt x="0" y="105338"/>
                    <a:pt x="0" y="83257"/>
                  </a:cubicBezTo>
                  <a:lnTo>
                    <a:pt x="0" y="83257"/>
                  </a:lnTo>
                  <a:cubicBezTo>
                    <a:pt x="0" y="61176"/>
                    <a:pt x="8772" y="39999"/>
                    <a:pt x="24385" y="24385"/>
                  </a:cubicBezTo>
                  <a:cubicBezTo>
                    <a:pt x="39999" y="8772"/>
                    <a:pt x="61176" y="0"/>
                    <a:pt x="832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484405" cy="223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CALORIE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561906" y="686107"/>
            <a:ext cx="1544134" cy="530910"/>
            <a:chOff x="0" y="0"/>
            <a:chExt cx="484299" cy="1665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4299" cy="166514"/>
            </a:xfrm>
            <a:custGeom>
              <a:avLst/>
              <a:gdLst/>
              <a:ahLst/>
              <a:cxnLst/>
              <a:rect l="l" t="t" r="r" b="b"/>
              <a:pathLst>
                <a:path w="484299" h="166514">
                  <a:moveTo>
                    <a:pt x="83257" y="0"/>
                  </a:moveTo>
                  <a:lnTo>
                    <a:pt x="401042" y="0"/>
                  </a:lnTo>
                  <a:cubicBezTo>
                    <a:pt x="423123" y="0"/>
                    <a:pt x="444300" y="8772"/>
                    <a:pt x="459914" y="24385"/>
                  </a:cubicBezTo>
                  <a:cubicBezTo>
                    <a:pt x="475527" y="39999"/>
                    <a:pt x="484299" y="61176"/>
                    <a:pt x="484299" y="83257"/>
                  </a:cubicBezTo>
                  <a:lnTo>
                    <a:pt x="484299" y="83257"/>
                  </a:lnTo>
                  <a:cubicBezTo>
                    <a:pt x="484299" y="105338"/>
                    <a:pt x="475527" y="126515"/>
                    <a:pt x="459914" y="142128"/>
                  </a:cubicBezTo>
                  <a:cubicBezTo>
                    <a:pt x="444300" y="157742"/>
                    <a:pt x="423123" y="166514"/>
                    <a:pt x="401042" y="166514"/>
                  </a:cubicBezTo>
                  <a:lnTo>
                    <a:pt x="83257" y="166514"/>
                  </a:lnTo>
                  <a:cubicBezTo>
                    <a:pt x="61176" y="166514"/>
                    <a:pt x="39999" y="157742"/>
                    <a:pt x="24385" y="142128"/>
                  </a:cubicBezTo>
                  <a:cubicBezTo>
                    <a:pt x="8772" y="126515"/>
                    <a:pt x="0" y="105338"/>
                    <a:pt x="0" y="83257"/>
                  </a:cubicBezTo>
                  <a:lnTo>
                    <a:pt x="0" y="83257"/>
                  </a:lnTo>
                  <a:cubicBezTo>
                    <a:pt x="0" y="61176"/>
                    <a:pt x="8772" y="39999"/>
                    <a:pt x="24385" y="24385"/>
                  </a:cubicBezTo>
                  <a:cubicBezTo>
                    <a:pt x="39999" y="8772"/>
                    <a:pt x="61176" y="0"/>
                    <a:pt x="832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84299" cy="223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WORKOUT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81960" y="657619"/>
            <a:ext cx="443475" cy="44347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53576" y="727019"/>
            <a:ext cx="300245" cy="304676"/>
          </a:xfrm>
          <a:custGeom>
            <a:avLst/>
            <a:gdLst/>
            <a:ahLst/>
            <a:cxnLst/>
            <a:rect l="l" t="t" r="r" b="b"/>
            <a:pathLst>
              <a:path w="300245" h="304676">
                <a:moveTo>
                  <a:pt x="0" y="0"/>
                </a:moveTo>
                <a:lnTo>
                  <a:pt x="300244" y="0"/>
                </a:lnTo>
                <a:lnTo>
                  <a:pt x="300244" y="304676"/>
                </a:lnTo>
                <a:lnTo>
                  <a:pt x="0" y="304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80408" y="672664"/>
            <a:ext cx="14017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TRACK N TONE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77975" y="380981"/>
            <a:ext cx="3262186" cy="1040452"/>
            <a:chOff x="0" y="0"/>
            <a:chExt cx="859177" cy="2740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9177" cy="274028"/>
            </a:xfrm>
            <a:custGeom>
              <a:avLst/>
              <a:gdLst/>
              <a:ahLst/>
              <a:cxnLst/>
              <a:rect l="l" t="t" r="r" b="b"/>
              <a:pathLst>
                <a:path w="859177" h="274028">
                  <a:moveTo>
                    <a:pt x="0" y="0"/>
                  </a:moveTo>
                  <a:lnTo>
                    <a:pt x="859177" y="0"/>
                  </a:lnTo>
                  <a:lnTo>
                    <a:pt x="859177" y="274028"/>
                  </a:lnTo>
                  <a:lnTo>
                    <a:pt x="0" y="274028"/>
                  </a:lnTo>
                  <a:close/>
                </a:path>
              </a:pathLst>
            </a:custGeom>
            <a:solidFill>
              <a:srgbClr val="C2370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59177" cy="3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36250" y="380981"/>
            <a:ext cx="13939587" cy="9525038"/>
          </a:xfrm>
          <a:custGeom>
            <a:avLst/>
            <a:gdLst/>
            <a:ahLst/>
            <a:cxnLst/>
            <a:rect l="l" t="t" r="r" b="b"/>
            <a:pathLst>
              <a:path w="13939587" h="9525038">
                <a:moveTo>
                  <a:pt x="0" y="0"/>
                </a:moveTo>
                <a:lnTo>
                  <a:pt x="13939587" y="0"/>
                </a:lnTo>
                <a:lnTo>
                  <a:pt x="13939587" y="9525038"/>
                </a:lnTo>
                <a:lnTo>
                  <a:pt x="0" y="95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121611" y="571481"/>
            <a:ext cx="4174915" cy="83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6"/>
              </a:lnSpc>
            </a:pPr>
            <a:r>
              <a:rPr lang="en-US" sz="6754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BMI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9718" y="350931"/>
            <a:ext cx="17048565" cy="9585137"/>
          </a:xfrm>
          <a:custGeom>
            <a:avLst/>
            <a:gdLst/>
            <a:ahLst/>
            <a:cxnLst/>
            <a:rect l="l" t="t" r="r" b="b"/>
            <a:pathLst>
              <a:path w="17048565" h="9585137">
                <a:moveTo>
                  <a:pt x="0" y="0"/>
                </a:moveTo>
                <a:lnTo>
                  <a:pt x="17048564" y="0"/>
                </a:lnTo>
                <a:lnTo>
                  <a:pt x="17048564" y="9585138"/>
                </a:lnTo>
                <a:lnTo>
                  <a:pt x="0" y="95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944" y="1669393"/>
            <a:ext cx="17950111" cy="6993427"/>
          </a:xfrm>
          <a:custGeom>
            <a:avLst/>
            <a:gdLst/>
            <a:ahLst/>
            <a:cxnLst/>
            <a:rect l="l" t="t" r="r" b="b"/>
            <a:pathLst>
              <a:path w="17950111" h="6993427">
                <a:moveTo>
                  <a:pt x="0" y="0"/>
                </a:moveTo>
                <a:lnTo>
                  <a:pt x="17950112" y="0"/>
                </a:lnTo>
                <a:lnTo>
                  <a:pt x="17950112" y="6993427"/>
                </a:lnTo>
                <a:lnTo>
                  <a:pt x="0" y="6993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8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703551" y="208788"/>
            <a:ext cx="5944737" cy="1040452"/>
            <a:chOff x="0" y="0"/>
            <a:chExt cx="1565692" cy="2740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5692" cy="274028"/>
            </a:xfrm>
            <a:custGeom>
              <a:avLst/>
              <a:gdLst/>
              <a:ahLst/>
              <a:cxnLst/>
              <a:rect l="l" t="t" r="r" b="b"/>
              <a:pathLst>
                <a:path w="1565692" h="274028">
                  <a:moveTo>
                    <a:pt x="0" y="0"/>
                  </a:moveTo>
                  <a:lnTo>
                    <a:pt x="1565692" y="0"/>
                  </a:lnTo>
                  <a:lnTo>
                    <a:pt x="1565692" y="274028"/>
                  </a:lnTo>
                  <a:lnTo>
                    <a:pt x="0" y="274028"/>
                  </a:lnTo>
                  <a:close/>
                </a:path>
              </a:pathLst>
            </a:custGeom>
            <a:solidFill>
              <a:srgbClr val="C2370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65692" cy="3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357672" y="359243"/>
            <a:ext cx="4636494" cy="93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sz="7501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CALORIE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57728"/>
            <a:ext cx="16691554" cy="9371544"/>
          </a:xfrm>
          <a:custGeom>
            <a:avLst/>
            <a:gdLst/>
            <a:ahLst/>
            <a:cxnLst/>
            <a:rect l="l" t="t" r="r" b="b"/>
            <a:pathLst>
              <a:path w="16691554" h="9371544">
                <a:moveTo>
                  <a:pt x="0" y="0"/>
                </a:moveTo>
                <a:lnTo>
                  <a:pt x="16691554" y="0"/>
                </a:lnTo>
                <a:lnTo>
                  <a:pt x="16691554" y="9371544"/>
                </a:lnTo>
                <a:lnTo>
                  <a:pt x="0" y="9371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" b="-68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020" y="1529653"/>
            <a:ext cx="18003959" cy="8078545"/>
          </a:xfrm>
          <a:custGeom>
            <a:avLst/>
            <a:gdLst/>
            <a:ahLst/>
            <a:cxnLst/>
            <a:rect l="l" t="t" r="r" b="b"/>
            <a:pathLst>
              <a:path w="18003959" h="8078545">
                <a:moveTo>
                  <a:pt x="0" y="0"/>
                </a:moveTo>
                <a:lnTo>
                  <a:pt x="18003960" y="0"/>
                </a:lnTo>
                <a:lnTo>
                  <a:pt x="18003960" y="8078545"/>
                </a:lnTo>
                <a:lnTo>
                  <a:pt x="0" y="8078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49715" y="289929"/>
            <a:ext cx="5921411" cy="1040452"/>
            <a:chOff x="0" y="0"/>
            <a:chExt cx="1559548" cy="2740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9548" cy="274028"/>
            </a:xfrm>
            <a:custGeom>
              <a:avLst/>
              <a:gdLst/>
              <a:ahLst/>
              <a:cxnLst/>
              <a:rect l="l" t="t" r="r" b="b"/>
              <a:pathLst>
                <a:path w="1559548" h="274028">
                  <a:moveTo>
                    <a:pt x="0" y="0"/>
                  </a:moveTo>
                  <a:lnTo>
                    <a:pt x="1559548" y="0"/>
                  </a:lnTo>
                  <a:lnTo>
                    <a:pt x="1559548" y="274028"/>
                  </a:lnTo>
                  <a:lnTo>
                    <a:pt x="0" y="274028"/>
                  </a:lnTo>
                  <a:close/>
                </a:path>
              </a:pathLst>
            </a:custGeom>
            <a:solidFill>
              <a:srgbClr val="C2370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59548" cy="3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89603" y="470904"/>
            <a:ext cx="3988491" cy="79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2"/>
              </a:lnSpc>
            </a:pPr>
            <a:r>
              <a:rPr lang="en-US" sz="6453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WORKOUT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818629"/>
            <a:ext cx="9149862" cy="8468371"/>
            <a:chOff x="0" y="0"/>
            <a:chExt cx="12199816" cy="112911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006" r="14006"/>
            <a:stretch>
              <a:fillRect/>
            </a:stretch>
          </p:blipFill>
          <p:spPr>
            <a:xfrm>
              <a:off x="0" y="0"/>
              <a:ext cx="12199816" cy="1129116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525" y="1346359"/>
            <a:ext cx="9144000" cy="8468371"/>
            <a:chOff x="0" y="0"/>
            <a:chExt cx="12192000" cy="1129116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4029" r="14029"/>
            <a:stretch>
              <a:fillRect/>
            </a:stretch>
          </p:blipFill>
          <p:spPr>
            <a:xfrm>
              <a:off x="0" y="0"/>
              <a:ext cx="12192000" cy="1129116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4287" y="7399173"/>
            <a:ext cx="9144000" cy="2887827"/>
            <a:chOff x="0" y="0"/>
            <a:chExt cx="2408296" cy="760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760580"/>
            </a:xfrm>
            <a:custGeom>
              <a:avLst/>
              <a:gdLst/>
              <a:ahLst/>
              <a:cxnLst/>
              <a:rect l="l" t="t" r="r" b="b"/>
              <a:pathLst>
                <a:path w="2408296" h="760580">
                  <a:moveTo>
                    <a:pt x="0" y="0"/>
                  </a:moveTo>
                  <a:lnTo>
                    <a:pt x="2408296" y="0"/>
                  </a:lnTo>
                  <a:lnTo>
                    <a:pt x="2408296" y="760580"/>
                  </a:lnTo>
                  <a:lnTo>
                    <a:pt x="0" y="760580"/>
                  </a:lnTo>
                  <a:close/>
                </a:path>
              </a:pathLst>
            </a:custGeom>
            <a:solidFill>
              <a:srgbClr val="000000">
                <a:alpha val="7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08296" cy="798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53525" y="1818629"/>
            <a:ext cx="9149862" cy="2887827"/>
            <a:chOff x="0" y="0"/>
            <a:chExt cx="2409840" cy="7605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840" cy="760580"/>
            </a:xfrm>
            <a:custGeom>
              <a:avLst/>
              <a:gdLst/>
              <a:ahLst/>
              <a:cxnLst/>
              <a:rect l="l" t="t" r="r" b="b"/>
              <a:pathLst>
                <a:path w="2409840" h="760580">
                  <a:moveTo>
                    <a:pt x="0" y="0"/>
                  </a:moveTo>
                  <a:lnTo>
                    <a:pt x="2409840" y="0"/>
                  </a:lnTo>
                  <a:lnTo>
                    <a:pt x="2409840" y="760580"/>
                  </a:lnTo>
                  <a:lnTo>
                    <a:pt x="0" y="760580"/>
                  </a:lnTo>
                  <a:close/>
                </a:path>
              </a:pathLst>
            </a:custGeom>
            <a:solidFill>
              <a:srgbClr val="000000">
                <a:alpha val="7764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409840" cy="798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1960" y="657619"/>
            <a:ext cx="443475" cy="44347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53576" y="727019"/>
            <a:ext cx="300245" cy="304676"/>
          </a:xfrm>
          <a:custGeom>
            <a:avLst/>
            <a:gdLst/>
            <a:ahLst/>
            <a:cxnLst/>
            <a:rect l="l" t="t" r="r" b="b"/>
            <a:pathLst>
              <a:path w="300245" h="304676">
                <a:moveTo>
                  <a:pt x="0" y="0"/>
                </a:moveTo>
                <a:lnTo>
                  <a:pt x="300244" y="0"/>
                </a:lnTo>
                <a:lnTo>
                  <a:pt x="300244" y="304676"/>
                </a:lnTo>
                <a:lnTo>
                  <a:pt x="0" y="304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80408" y="672664"/>
            <a:ext cx="14017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TRACK N TONE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6783" y="7736769"/>
            <a:ext cx="7830435" cy="2186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4"/>
              </a:lnSpc>
            </a:pPr>
            <a:r>
              <a:rPr lang="en-US" sz="487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"Track n Tone:</a:t>
            </a:r>
          </a:p>
          <a:p>
            <a:pPr algn="ctr">
              <a:lnSpc>
                <a:spcPts val="5654"/>
              </a:lnSpc>
            </a:pPr>
            <a:r>
              <a:rPr lang="en-US" sz="487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Your Ultimate Fitness Companion"</a:t>
            </a:r>
          </a:p>
        </p:txBody>
      </p:sp>
      <p:sp>
        <p:nvSpPr>
          <p:cNvPr id="18" name="Freeform 18"/>
          <p:cNvSpPr/>
          <p:nvPr/>
        </p:nvSpPr>
        <p:spPr>
          <a:xfrm>
            <a:off x="9020703" y="9027899"/>
            <a:ext cx="246594" cy="699108"/>
          </a:xfrm>
          <a:custGeom>
            <a:avLst/>
            <a:gdLst/>
            <a:ahLst/>
            <a:cxnLst/>
            <a:rect l="l" t="t" r="r" b="b"/>
            <a:pathLst>
              <a:path w="246594" h="699108">
                <a:moveTo>
                  <a:pt x="0" y="0"/>
                </a:moveTo>
                <a:lnTo>
                  <a:pt x="246594" y="0"/>
                </a:lnTo>
                <a:lnTo>
                  <a:pt x="246594" y="699108"/>
                </a:lnTo>
                <a:lnTo>
                  <a:pt x="0" y="699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9864292" y="4351726"/>
            <a:ext cx="268699" cy="709461"/>
          </a:xfrm>
          <a:custGeom>
            <a:avLst/>
            <a:gdLst/>
            <a:ahLst/>
            <a:cxnLst/>
            <a:rect l="l" t="t" r="r" b="b"/>
            <a:pathLst>
              <a:path w="268699" h="709461">
                <a:moveTo>
                  <a:pt x="0" y="0"/>
                </a:moveTo>
                <a:lnTo>
                  <a:pt x="268699" y="0"/>
                </a:lnTo>
                <a:lnTo>
                  <a:pt x="268699" y="709460"/>
                </a:lnTo>
                <a:lnTo>
                  <a:pt x="0" y="709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267297" y="2195742"/>
            <a:ext cx="8751267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SIMPLIFY YOUR HEALTH JOURNEY WITH INTEGRATED TOOLS FOR CALORIE COUNTING, BMI TRACKING, AND PERSONALIZED WORKOUTS.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54355"/>
            <a:ext cx="18288000" cy="8432645"/>
            <a:chOff x="0" y="0"/>
            <a:chExt cx="24384000" cy="112435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15460" b="15460"/>
            <a:stretch>
              <a:fillRect/>
            </a:stretch>
          </p:blipFill>
          <p:spPr>
            <a:xfrm>
              <a:off x="0" y="0"/>
              <a:ext cx="24384000" cy="1124352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81960" y="657619"/>
            <a:ext cx="443475" cy="44347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53576" y="727019"/>
            <a:ext cx="300245" cy="304676"/>
          </a:xfrm>
          <a:custGeom>
            <a:avLst/>
            <a:gdLst/>
            <a:ahLst/>
            <a:cxnLst/>
            <a:rect l="l" t="t" r="r" b="b"/>
            <a:pathLst>
              <a:path w="300245" h="304676">
                <a:moveTo>
                  <a:pt x="0" y="0"/>
                </a:moveTo>
                <a:lnTo>
                  <a:pt x="300244" y="0"/>
                </a:lnTo>
                <a:lnTo>
                  <a:pt x="300244" y="304676"/>
                </a:lnTo>
                <a:lnTo>
                  <a:pt x="0" y="304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80408" y="672664"/>
            <a:ext cx="14017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TRACK N TONE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9451" y="5340828"/>
            <a:ext cx="7529097" cy="172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74"/>
              </a:lnSpc>
            </a:pPr>
            <a:r>
              <a:rPr lang="en-US" sz="13927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80408" y="3011311"/>
            <a:ext cx="361609" cy="954774"/>
          </a:xfrm>
          <a:custGeom>
            <a:avLst/>
            <a:gdLst/>
            <a:ahLst/>
            <a:cxnLst/>
            <a:rect l="l" t="t" r="r" b="b"/>
            <a:pathLst>
              <a:path w="361609" h="954774">
                <a:moveTo>
                  <a:pt x="0" y="0"/>
                </a:moveTo>
                <a:lnTo>
                  <a:pt x="361609" y="0"/>
                </a:lnTo>
                <a:lnTo>
                  <a:pt x="361609" y="954774"/>
                </a:lnTo>
                <a:lnTo>
                  <a:pt x="0" y="954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80408" y="4090778"/>
            <a:ext cx="361609" cy="954774"/>
          </a:xfrm>
          <a:custGeom>
            <a:avLst/>
            <a:gdLst/>
            <a:ahLst/>
            <a:cxnLst/>
            <a:rect l="l" t="t" r="r" b="b"/>
            <a:pathLst>
              <a:path w="361609" h="954774">
                <a:moveTo>
                  <a:pt x="0" y="0"/>
                </a:moveTo>
                <a:lnTo>
                  <a:pt x="361609" y="0"/>
                </a:lnTo>
                <a:lnTo>
                  <a:pt x="361609" y="954775"/>
                </a:lnTo>
                <a:lnTo>
                  <a:pt x="0" y="954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5902010" y="8186785"/>
            <a:ext cx="370030" cy="1049053"/>
          </a:xfrm>
          <a:custGeom>
            <a:avLst/>
            <a:gdLst/>
            <a:ahLst/>
            <a:cxnLst/>
            <a:rect l="l" t="t" r="r" b="b"/>
            <a:pathLst>
              <a:path w="370030" h="1049053">
                <a:moveTo>
                  <a:pt x="0" y="0"/>
                </a:moveTo>
                <a:lnTo>
                  <a:pt x="370030" y="0"/>
                </a:lnTo>
                <a:lnTo>
                  <a:pt x="370030" y="1049053"/>
                </a:lnTo>
                <a:lnTo>
                  <a:pt x="0" y="1049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14805332" y="8186785"/>
            <a:ext cx="370030" cy="1049053"/>
          </a:xfrm>
          <a:custGeom>
            <a:avLst/>
            <a:gdLst/>
            <a:ahLst/>
            <a:cxnLst/>
            <a:rect l="l" t="t" r="r" b="b"/>
            <a:pathLst>
              <a:path w="370030" h="1049053">
                <a:moveTo>
                  <a:pt x="0" y="0"/>
                </a:moveTo>
                <a:lnTo>
                  <a:pt x="370029" y="0"/>
                </a:lnTo>
                <a:lnTo>
                  <a:pt x="370029" y="1049053"/>
                </a:lnTo>
                <a:lnTo>
                  <a:pt x="0" y="1049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17984"/>
            <a:ext cx="8231181" cy="1311945"/>
            <a:chOff x="0" y="0"/>
            <a:chExt cx="2167883" cy="345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7883" cy="345533"/>
            </a:xfrm>
            <a:custGeom>
              <a:avLst/>
              <a:gdLst/>
              <a:ahLst/>
              <a:cxnLst/>
              <a:rect l="l" t="t" r="r" b="b"/>
              <a:pathLst>
                <a:path w="2167883" h="345533">
                  <a:moveTo>
                    <a:pt x="0" y="0"/>
                  </a:moveTo>
                  <a:lnTo>
                    <a:pt x="2167883" y="0"/>
                  </a:lnTo>
                  <a:lnTo>
                    <a:pt x="2167883" y="345533"/>
                  </a:lnTo>
                  <a:lnTo>
                    <a:pt x="0" y="345533"/>
                  </a:lnTo>
                  <a:close/>
                </a:path>
              </a:pathLst>
            </a:custGeom>
            <a:solidFill>
              <a:srgbClr val="C2370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67883" cy="39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960" y="657619"/>
            <a:ext cx="443475" cy="4434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53576" y="727019"/>
            <a:ext cx="300245" cy="304676"/>
          </a:xfrm>
          <a:custGeom>
            <a:avLst/>
            <a:gdLst/>
            <a:ahLst/>
            <a:cxnLst/>
            <a:rect l="l" t="t" r="r" b="b"/>
            <a:pathLst>
              <a:path w="300245" h="304676">
                <a:moveTo>
                  <a:pt x="0" y="0"/>
                </a:moveTo>
                <a:lnTo>
                  <a:pt x="300244" y="0"/>
                </a:lnTo>
                <a:lnTo>
                  <a:pt x="300244" y="304676"/>
                </a:lnTo>
                <a:lnTo>
                  <a:pt x="0" y="304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918698" y="5479333"/>
            <a:ext cx="246594" cy="699108"/>
          </a:xfrm>
          <a:custGeom>
            <a:avLst/>
            <a:gdLst/>
            <a:ahLst/>
            <a:cxnLst/>
            <a:rect l="l" t="t" r="r" b="b"/>
            <a:pathLst>
              <a:path w="246594" h="699108">
                <a:moveTo>
                  <a:pt x="0" y="0"/>
                </a:moveTo>
                <a:lnTo>
                  <a:pt x="246595" y="0"/>
                </a:lnTo>
                <a:lnTo>
                  <a:pt x="246595" y="699107"/>
                </a:lnTo>
                <a:lnTo>
                  <a:pt x="0" y="699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 flipH="1" flipV="1">
            <a:off x="7065889" y="9032043"/>
            <a:ext cx="246594" cy="699108"/>
          </a:xfrm>
          <a:custGeom>
            <a:avLst/>
            <a:gdLst/>
            <a:ahLst/>
            <a:cxnLst/>
            <a:rect l="l" t="t" r="r" b="b"/>
            <a:pathLst>
              <a:path w="246594" h="699108">
                <a:moveTo>
                  <a:pt x="246594" y="699108"/>
                </a:moveTo>
                <a:lnTo>
                  <a:pt x="0" y="699108"/>
                </a:lnTo>
                <a:lnTo>
                  <a:pt x="0" y="0"/>
                </a:lnTo>
                <a:lnTo>
                  <a:pt x="246594" y="0"/>
                </a:lnTo>
                <a:lnTo>
                  <a:pt x="246594" y="69910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1894114" y="4136715"/>
          <a:ext cx="14453118" cy="4815080"/>
        </p:xfrm>
        <a:graphic>
          <a:graphicData uri="http://schemas.openxmlformats.org/drawingml/2006/table">
            <a:tbl>
              <a:tblPr/>
              <a:tblGrid>
                <a:gridCol w="7109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4318"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GUNJAN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2210990332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318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PRACHI SINGLA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               2210990662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323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PRATISTHA NEGI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2210990678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121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2210990690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Freeform 12"/>
          <p:cNvSpPr/>
          <p:nvPr/>
        </p:nvSpPr>
        <p:spPr>
          <a:xfrm rot="1811972">
            <a:off x="6882079" y="828816"/>
            <a:ext cx="2996411" cy="1563582"/>
          </a:xfrm>
          <a:custGeom>
            <a:avLst/>
            <a:gdLst/>
            <a:ahLst/>
            <a:cxnLst/>
            <a:rect l="l" t="t" r="r" b="b"/>
            <a:pathLst>
              <a:path w="2996411" h="1563582">
                <a:moveTo>
                  <a:pt x="0" y="0"/>
                </a:moveTo>
                <a:lnTo>
                  <a:pt x="2996411" y="0"/>
                </a:lnTo>
                <a:lnTo>
                  <a:pt x="2996411" y="1563582"/>
                </a:lnTo>
                <a:lnTo>
                  <a:pt x="0" y="1563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41995" y="2117554"/>
            <a:ext cx="6496744" cy="92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6"/>
              </a:lnSpc>
            </a:pPr>
            <a:r>
              <a:rPr lang="en-US" sz="7457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TEAM MEMBERS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0408" y="672664"/>
            <a:ext cx="14017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TRACK N TONE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4254" y="317744"/>
            <a:ext cx="9825708" cy="1574197"/>
            <a:chOff x="0" y="0"/>
            <a:chExt cx="2587841" cy="4146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7841" cy="414603"/>
            </a:xfrm>
            <a:custGeom>
              <a:avLst/>
              <a:gdLst/>
              <a:ahLst/>
              <a:cxnLst/>
              <a:rect l="l" t="t" r="r" b="b"/>
              <a:pathLst>
                <a:path w="2587841" h="414603">
                  <a:moveTo>
                    <a:pt x="0" y="0"/>
                  </a:moveTo>
                  <a:lnTo>
                    <a:pt x="2587841" y="0"/>
                  </a:lnTo>
                  <a:lnTo>
                    <a:pt x="2587841" y="414603"/>
                  </a:lnTo>
                  <a:lnTo>
                    <a:pt x="0" y="414603"/>
                  </a:lnTo>
                  <a:close/>
                </a:path>
              </a:pathLst>
            </a:custGeom>
            <a:solidFill>
              <a:srgbClr val="C2370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87841" cy="46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817984"/>
            <a:ext cx="8504254" cy="8469016"/>
            <a:chOff x="0" y="0"/>
            <a:chExt cx="11339005" cy="1129202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502" b="32148"/>
            <a:stretch>
              <a:fillRect/>
            </a:stretch>
          </p:blipFill>
          <p:spPr>
            <a:xfrm>
              <a:off x="0" y="0"/>
              <a:ext cx="11339005" cy="1129202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287743" y="7243673"/>
            <a:ext cx="7928768" cy="3043327"/>
            <a:chOff x="0" y="0"/>
            <a:chExt cx="2088235" cy="8015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8235" cy="801535"/>
            </a:xfrm>
            <a:custGeom>
              <a:avLst/>
              <a:gdLst/>
              <a:ahLst/>
              <a:cxnLst/>
              <a:rect l="l" t="t" r="r" b="b"/>
              <a:pathLst>
                <a:path w="2088235" h="801535">
                  <a:moveTo>
                    <a:pt x="0" y="0"/>
                  </a:moveTo>
                  <a:lnTo>
                    <a:pt x="2088235" y="0"/>
                  </a:lnTo>
                  <a:lnTo>
                    <a:pt x="2088235" y="801535"/>
                  </a:lnTo>
                  <a:lnTo>
                    <a:pt x="0" y="801535"/>
                  </a:lnTo>
                  <a:close/>
                </a:path>
              </a:pathLst>
            </a:custGeom>
            <a:solidFill>
              <a:srgbClr val="000000">
                <a:alpha val="61961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88235" cy="839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890843" y="9239250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181960" y="657619"/>
            <a:ext cx="443475" cy="44347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53576" y="727019"/>
            <a:ext cx="300245" cy="304676"/>
          </a:xfrm>
          <a:custGeom>
            <a:avLst/>
            <a:gdLst/>
            <a:ahLst/>
            <a:cxnLst/>
            <a:rect l="l" t="t" r="r" b="b"/>
            <a:pathLst>
              <a:path w="300245" h="304676">
                <a:moveTo>
                  <a:pt x="0" y="0"/>
                </a:moveTo>
                <a:lnTo>
                  <a:pt x="300244" y="0"/>
                </a:lnTo>
                <a:lnTo>
                  <a:pt x="300244" y="304676"/>
                </a:lnTo>
                <a:lnTo>
                  <a:pt x="0" y="304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9447529" y="5384094"/>
            <a:ext cx="268699" cy="709461"/>
          </a:xfrm>
          <a:custGeom>
            <a:avLst/>
            <a:gdLst/>
            <a:ahLst/>
            <a:cxnLst/>
            <a:rect l="l" t="t" r="r" b="b"/>
            <a:pathLst>
              <a:path w="268699" h="709461">
                <a:moveTo>
                  <a:pt x="0" y="0"/>
                </a:moveTo>
                <a:lnTo>
                  <a:pt x="268699" y="0"/>
                </a:lnTo>
                <a:lnTo>
                  <a:pt x="268699" y="709461"/>
                </a:lnTo>
                <a:lnTo>
                  <a:pt x="0" y="709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6860306" y="9377867"/>
            <a:ext cx="268699" cy="709461"/>
          </a:xfrm>
          <a:custGeom>
            <a:avLst/>
            <a:gdLst/>
            <a:ahLst/>
            <a:cxnLst/>
            <a:rect l="l" t="t" r="r" b="b"/>
            <a:pathLst>
              <a:path w="268699" h="709461">
                <a:moveTo>
                  <a:pt x="0" y="0"/>
                </a:moveTo>
                <a:lnTo>
                  <a:pt x="268700" y="0"/>
                </a:lnTo>
                <a:lnTo>
                  <a:pt x="268700" y="709461"/>
                </a:lnTo>
                <a:lnTo>
                  <a:pt x="0" y="709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309391" y="7506169"/>
            <a:ext cx="2355863" cy="1914674"/>
          </a:xfrm>
          <a:custGeom>
            <a:avLst/>
            <a:gdLst/>
            <a:ahLst/>
            <a:cxnLst/>
            <a:rect l="l" t="t" r="r" b="b"/>
            <a:pathLst>
              <a:path w="2355863" h="1914674">
                <a:moveTo>
                  <a:pt x="0" y="0"/>
                </a:moveTo>
                <a:lnTo>
                  <a:pt x="2355864" y="0"/>
                </a:lnTo>
                <a:lnTo>
                  <a:pt x="2355864" y="1914674"/>
                </a:lnTo>
                <a:lnTo>
                  <a:pt x="0" y="19146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984544" y="860369"/>
            <a:ext cx="8010113" cy="62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99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WHAT IS TRACK N TONE?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0408" y="672664"/>
            <a:ext cx="14017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TRACK N TONE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82149" y="2169262"/>
            <a:ext cx="9506670" cy="772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985" lvl="1" indent="-336492" algn="ctr">
              <a:lnSpc>
                <a:spcPts val="4363"/>
              </a:lnSpc>
              <a:spcBef>
                <a:spcPct val="0"/>
              </a:spcBef>
              <a:buAutoNum type="arabicPeriod"/>
            </a:pPr>
            <a:r>
              <a:rPr lang="en-US" sz="31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HOME: THE MAIN DASHBOARD THAT PROVIDES AN OVERVIEW OF THE USER'S FITNESS METRICS AND NAVIGATION TO OTHER SECTIONS.</a:t>
            </a:r>
          </a:p>
          <a:p>
            <a:pPr marL="672985" lvl="1" indent="-336492" algn="ctr">
              <a:lnSpc>
                <a:spcPts val="4363"/>
              </a:lnSpc>
              <a:spcBef>
                <a:spcPct val="0"/>
              </a:spcBef>
              <a:buAutoNum type="arabicPeriod"/>
            </a:pPr>
            <a:r>
              <a:rPr lang="en-US" sz="31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CALORIE COUNT: A TOOL FOR LOGGING DAILY FOOD INTAKE, TRACKING CONSUMED CALORIES, AND MANAGING DIETARY GOALS.</a:t>
            </a:r>
          </a:p>
          <a:p>
            <a:pPr algn="ctr">
              <a:lnSpc>
                <a:spcPts val="4363"/>
              </a:lnSpc>
              <a:spcBef>
                <a:spcPct val="0"/>
              </a:spcBef>
            </a:pPr>
            <a:r>
              <a:rPr lang="en-US" sz="31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3.   BMI CALCULATOR: CALCULATES THE USER’S BODY MASS INDEX (BMI) BASED ON HEIGHT AND WEIGHT, AND PROVIDES BMI CATEGORY INSIGHTS.</a:t>
            </a:r>
          </a:p>
          <a:p>
            <a:pPr algn="ctr">
              <a:lnSpc>
                <a:spcPts val="4363"/>
              </a:lnSpc>
              <a:spcBef>
                <a:spcPct val="0"/>
              </a:spcBef>
            </a:pPr>
            <a:r>
              <a:rPr lang="en-US" sz="31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4. RANDOM WORKOUT: GENERATES A VARIETY OF WORKOUT ROUTINES TO HELP USERS STAY MOTIVATED AND TRY NEW EXERCISES.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17984"/>
            <a:ext cx="8952173" cy="8469016"/>
            <a:chOff x="0" y="0"/>
            <a:chExt cx="11936231" cy="1129202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765" r="14765"/>
            <a:stretch>
              <a:fillRect/>
            </a:stretch>
          </p:blipFill>
          <p:spPr>
            <a:xfrm>
              <a:off x="0" y="0"/>
              <a:ext cx="11936231" cy="1129202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5579089"/>
            <a:ext cx="8176940" cy="2064054"/>
            <a:chOff x="0" y="0"/>
            <a:chExt cx="2153597" cy="543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53597" cy="543619"/>
            </a:xfrm>
            <a:custGeom>
              <a:avLst/>
              <a:gdLst/>
              <a:ahLst/>
              <a:cxnLst/>
              <a:rect l="l" t="t" r="r" b="b"/>
              <a:pathLst>
                <a:path w="2153597" h="543619">
                  <a:moveTo>
                    <a:pt x="0" y="0"/>
                  </a:moveTo>
                  <a:lnTo>
                    <a:pt x="2153597" y="0"/>
                  </a:lnTo>
                  <a:lnTo>
                    <a:pt x="2153597" y="543619"/>
                  </a:lnTo>
                  <a:lnTo>
                    <a:pt x="0" y="543619"/>
                  </a:lnTo>
                  <a:close/>
                </a:path>
              </a:pathLst>
            </a:custGeom>
            <a:solidFill>
              <a:srgbClr val="C23706">
                <a:alpha val="8588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153597" cy="59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481808" y="6271567"/>
            <a:ext cx="9433981" cy="99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00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WHY IT IS REQUIRED?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81960" y="657619"/>
            <a:ext cx="443475" cy="44347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53576" y="727019"/>
            <a:ext cx="300245" cy="304676"/>
          </a:xfrm>
          <a:custGeom>
            <a:avLst/>
            <a:gdLst/>
            <a:ahLst/>
            <a:cxnLst/>
            <a:rect l="l" t="t" r="r" b="b"/>
            <a:pathLst>
              <a:path w="300245" h="304676">
                <a:moveTo>
                  <a:pt x="0" y="0"/>
                </a:moveTo>
                <a:lnTo>
                  <a:pt x="300244" y="0"/>
                </a:lnTo>
                <a:lnTo>
                  <a:pt x="300244" y="304676"/>
                </a:lnTo>
                <a:lnTo>
                  <a:pt x="0" y="304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80408" y="672664"/>
            <a:ext cx="14017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TRACK N TONE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17326421" y="9326048"/>
            <a:ext cx="268699" cy="709461"/>
          </a:xfrm>
          <a:custGeom>
            <a:avLst/>
            <a:gdLst/>
            <a:ahLst/>
            <a:cxnLst/>
            <a:rect l="l" t="t" r="r" b="b"/>
            <a:pathLst>
              <a:path w="268699" h="709461">
                <a:moveTo>
                  <a:pt x="0" y="0"/>
                </a:moveTo>
                <a:lnTo>
                  <a:pt x="268699" y="0"/>
                </a:lnTo>
                <a:lnTo>
                  <a:pt x="268699" y="709461"/>
                </a:lnTo>
                <a:lnTo>
                  <a:pt x="0" y="709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583517" y="5090009"/>
            <a:ext cx="268699" cy="709461"/>
          </a:xfrm>
          <a:custGeom>
            <a:avLst/>
            <a:gdLst/>
            <a:ahLst/>
            <a:cxnLst/>
            <a:rect l="l" t="t" r="r" b="b"/>
            <a:pathLst>
              <a:path w="268699" h="709461">
                <a:moveTo>
                  <a:pt x="0" y="0"/>
                </a:moveTo>
                <a:lnTo>
                  <a:pt x="268699" y="0"/>
                </a:lnTo>
                <a:lnTo>
                  <a:pt x="268699" y="709461"/>
                </a:lnTo>
                <a:lnTo>
                  <a:pt x="0" y="709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366757" y="1266429"/>
            <a:ext cx="8448744" cy="7675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  <a:spcBef>
                <a:spcPct val="0"/>
              </a:spcBef>
            </a:pPr>
            <a:r>
              <a:rPr lang="en-US" sz="30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TRACK N TONE  IS NEEDED FOR:</a:t>
            </a:r>
          </a:p>
          <a:p>
            <a:pPr algn="ctr">
              <a:lnSpc>
                <a:spcPts val="4324"/>
              </a:lnSpc>
              <a:spcBef>
                <a:spcPct val="0"/>
              </a:spcBef>
            </a:pPr>
            <a:endParaRPr lang="en-US" sz="308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324"/>
              </a:lnSpc>
              <a:spcBef>
                <a:spcPct val="0"/>
              </a:spcBef>
            </a:pPr>
            <a:r>
              <a:rPr lang="en-US" sz="30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1. COMPREHENSIVE HEALTH TRACKING: INTEGRATES CALORIE COUNTING, BMI CALCULATION, AND WORKOUT ROUTINES IN ONE APP.</a:t>
            </a:r>
          </a:p>
          <a:p>
            <a:pPr algn="ctr">
              <a:lnSpc>
                <a:spcPts val="4324"/>
              </a:lnSpc>
              <a:spcBef>
                <a:spcPct val="0"/>
              </a:spcBef>
            </a:pPr>
            <a:r>
              <a:rPr lang="en-US" sz="30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2. PERSONALIZED FITNESS: TAILORS FITNESS AND DIETARY GOALS BASED ON USER INPUT.</a:t>
            </a:r>
          </a:p>
          <a:p>
            <a:pPr algn="ctr">
              <a:lnSpc>
                <a:spcPts val="4324"/>
              </a:lnSpc>
              <a:spcBef>
                <a:spcPct val="0"/>
              </a:spcBef>
            </a:pPr>
            <a:r>
              <a:rPr lang="en-US" sz="30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3. MOTIVATION: OFFERS VARIED WORKOUTS TO KEEP USERS ENGAGED.</a:t>
            </a:r>
          </a:p>
          <a:p>
            <a:pPr algn="ctr">
              <a:lnSpc>
                <a:spcPts val="4484"/>
              </a:lnSpc>
              <a:spcBef>
                <a:spcPct val="0"/>
              </a:spcBef>
            </a:pPr>
            <a:r>
              <a:rPr lang="en-US" sz="320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4. CONVENIENCE: SIMPLIFIES HEALTH MANAGEMENT BY COMBINING MULTIPLE TOOLS INTO ONE PLATFORM.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17984"/>
            <a:ext cx="7264985" cy="8469016"/>
            <a:chOff x="0" y="0"/>
            <a:chExt cx="1913412" cy="2230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412" cy="2230523"/>
            </a:xfrm>
            <a:custGeom>
              <a:avLst/>
              <a:gdLst/>
              <a:ahLst/>
              <a:cxnLst/>
              <a:rect l="l" t="t" r="r" b="b"/>
              <a:pathLst>
                <a:path w="1913412" h="2230523">
                  <a:moveTo>
                    <a:pt x="0" y="0"/>
                  </a:moveTo>
                  <a:lnTo>
                    <a:pt x="1913412" y="0"/>
                  </a:lnTo>
                  <a:lnTo>
                    <a:pt x="1913412" y="2230523"/>
                  </a:lnTo>
                  <a:lnTo>
                    <a:pt x="0" y="2230523"/>
                  </a:lnTo>
                  <a:close/>
                </a:path>
              </a:pathLst>
            </a:custGeom>
            <a:solidFill>
              <a:srgbClr val="C2370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13412" cy="2278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04758" y="1817984"/>
            <a:ext cx="5408833" cy="4234508"/>
            <a:chOff x="0" y="0"/>
            <a:chExt cx="1424549" cy="11152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4549" cy="1115261"/>
            </a:xfrm>
            <a:custGeom>
              <a:avLst/>
              <a:gdLst/>
              <a:ahLst/>
              <a:cxnLst/>
              <a:rect l="l" t="t" r="r" b="b"/>
              <a:pathLst>
                <a:path w="1424549" h="1115261">
                  <a:moveTo>
                    <a:pt x="0" y="0"/>
                  </a:moveTo>
                  <a:lnTo>
                    <a:pt x="1424549" y="0"/>
                  </a:lnTo>
                  <a:lnTo>
                    <a:pt x="1424549" y="1115261"/>
                  </a:lnTo>
                  <a:lnTo>
                    <a:pt x="0" y="11152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24549" cy="1153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  <a:p>
              <a:pPr algn="ctr">
                <a:lnSpc>
                  <a:spcPts val="2379"/>
                </a:lnSpc>
              </a:pPr>
              <a:endParaRPr/>
            </a:p>
            <a:p>
              <a:pPr algn="ctr">
                <a:lnSpc>
                  <a:spcPts val="2379"/>
                </a:lnSpc>
              </a:pPr>
              <a:endParaRPr/>
            </a:p>
            <a:p>
              <a:pPr algn="ctr">
                <a:lnSpc>
                  <a:spcPts val="2379"/>
                </a:lnSpc>
              </a:pPr>
              <a:endParaRPr/>
            </a:p>
            <a:p>
              <a:pPr algn="ctr">
                <a:lnSpc>
                  <a:spcPts val="2379"/>
                </a:lnSpc>
              </a:pPr>
              <a:endParaRPr/>
            </a:p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STORES THE BMI RECORDS AND ALLOWS QUERYING OR DELETING DATA WHEN REQUESTED.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37404" y="6077080"/>
            <a:ext cx="5456458" cy="4234508"/>
            <a:chOff x="0" y="0"/>
            <a:chExt cx="1437092" cy="11152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7092" cy="1115261"/>
            </a:xfrm>
            <a:custGeom>
              <a:avLst/>
              <a:gdLst/>
              <a:ahLst/>
              <a:cxnLst/>
              <a:rect l="l" t="t" r="r" b="b"/>
              <a:pathLst>
                <a:path w="1437092" h="1115261">
                  <a:moveTo>
                    <a:pt x="0" y="0"/>
                  </a:moveTo>
                  <a:lnTo>
                    <a:pt x="1437092" y="0"/>
                  </a:lnTo>
                  <a:lnTo>
                    <a:pt x="1437092" y="1115261"/>
                  </a:lnTo>
                  <a:lnTo>
                    <a:pt x="0" y="11152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37092" cy="1153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67029" lvl="1" indent="-183514" algn="ctr">
                <a:lnSpc>
                  <a:spcPts val="2379"/>
                </a:lnSpc>
                <a:buFont typeface="Arial"/>
                <a:buChar char="•"/>
              </a:pPr>
              <a:r>
                <a:rPr lang="en-US" sz="16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SENDS API REQUESTS TO THE BACK-END (EXPRESS) TO PERFORM CRUD OPERATIONS (E.G., CALCULATING BMI, STORING/RETRIEVING RECORDS).</a:t>
              </a:r>
            </a:p>
            <a:p>
              <a:pPr marL="367029" lvl="1" indent="-183514" algn="ctr">
                <a:lnSpc>
                  <a:spcPts val="2379"/>
                </a:lnSpc>
                <a:buFont typeface="Arial"/>
                <a:buChar char="•"/>
              </a:pPr>
              <a:r>
                <a:rPr lang="en-US" sz="16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Receives data from the API to update the UI (BMI display, records list).</a:t>
              </a:r>
            </a:p>
            <a:p>
              <a:pPr algn="ctr">
                <a:lnSpc>
                  <a:spcPts val="2379"/>
                </a:lnSpc>
              </a:pPr>
              <a:endParaRPr lang="en-US" sz="16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1452" y="5047355"/>
            <a:ext cx="6662081" cy="235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1"/>
              </a:lnSpc>
            </a:pPr>
            <a:r>
              <a:rPr lang="en-US" sz="10628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TOOLS USED</a:t>
            </a:r>
          </a:p>
          <a:p>
            <a:pPr algn="ctr">
              <a:lnSpc>
                <a:spcPts val="4550"/>
              </a:lnSpc>
            </a:pPr>
            <a:endParaRPr lang="en-US" sz="10628" b="1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  <a:p>
            <a:pPr algn="ctr">
              <a:lnSpc>
                <a:spcPts val="4550"/>
              </a:lnSpc>
            </a:pPr>
            <a:r>
              <a:rPr lang="en-US" sz="500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MERN BASED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95589" y="2832297"/>
            <a:ext cx="3551407" cy="55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4521" b="1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MONGO DB 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5998216" y="4805624"/>
            <a:ext cx="174410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4" name="TextBox 14"/>
          <p:cNvSpPr txBox="1"/>
          <p:nvPr/>
        </p:nvSpPr>
        <p:spPr>
          <a:xfrm>
            <a:off x="13554633" y="6515855"/>
            <a:ext cx="3551407" cy="43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</a:pPr>
            <a:r>
              <a:rPr lang="en-US" sz="3621" b="1" spc="-72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NODE.JS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548690" y="686107"/>
            <a:ext cx="1252506" cy="530910"/>
            <a:chOff x="0" y="0"/>
            <a:chExt cx="392833" cy="1665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2833" cy="166514"/>
            </a:xfrm>
            <a:custGeom>
              <a:avLst/>
              <a:gdLst/>
              <a:ahLst/>
              <a:cxnLst/>
              <a:rect l="l" t="t" r="r" b="b"/>
              <a:pathLst>
                <a:path w="392833" h="166514">
                  <a:moveTo>
                    <a:pt x="83257" y="0"/>
                  </a:moveTo>
                  <a:lnTo>
                    <a:pt x="309576" y="0"/>
                  </a:lnTo>
                  <a:cubicBezTo>
                    <a:pt x="331657" y="0"/>
                    <a:pt x="352834" y="8772"/>
                    <a:pt x="368448" y="24385"/>
                  </a:cubicBezTo>
                  <a:cubicBezTo>
                    <a:pt x="384062" y="39999"/>
                    <a:pt x="392833" y="61176"/>
                    <a:pt x="392833" y="83257"/>
                  </a:cubicBezTo>
                  <a:lnTo>
                    <a:pt x="392833" y="83257"/>
                  </a:lnTo>
                  <a:cubicBezTo>
                    <a:pt x="392833" y="105338"/>
                    <a:pt x="384062" y="126515"/>
                    <a:pt x="368448" y="142128"/>
                  </a:cubicBezTo>
                  <a:cubicBezTo>
                    <a:pt x="352834" y="157742"/>
                    <a:pt x="331657" y="166514"/>
                    <a:pt x="309576" y="166514"/>
                  </a:cubicBezTo>
                  <a:lnTo>
                    <a:pt x="83257" y="166514"/>
                  </a:lnTo>
                  <a:cubicBezTo>
                    <a:pt x="61176" y="166514"/>
                    <a:pt x="39999" y="157742"/>
                    <a:pt x="24385" y="142128"/>
                  </a:cubicBezTo>
                  <a:cubicBezTo>
                    <a:pt x="8772" y="126515"/>
                    <a:pt x="0" y="105338"/>
                    <a:pt x="0" y="83257"/>
                  </a:cubicBezTo>
                  <a:lnTo>
                    <a:pt x="0" y="83257"/>
                  </a:lnTo>
                  <a:cubicBezTo>
                    <a:pt x="0" y="61176"/>
                    <a:pt x="8772" y="39999"/>
                    <a:pt x="24385" y="24385"/>
                  </a:cubicBezTo>
                  <a:cubicBezTo>
                    <a:pt x="39999" y="8772"/>
                    <a:pt x="61176" y="0"/>
                    <a:pt x="832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92833" cy="223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21137" y="686107"/>
            <a:ext cx="1252506" cy="492810"/>
            <a:chOff x="0" y="0"/>
            <a:chExt cx="392833" cy="1545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2833" cy="154564"/>
            </a:xfrm>
            <a:custGeom>
              <a:avLst/>
              <a:gdLst/>
              <a:ahLst/>
              <a:cxnLst/>
              <a:rect l="l" t="t" r="r" b="b"/>
              <a:pathLst>
                <a:path w="392833" h="154564">
                  <a:moveTo>
                    <a:pt x="77282" y="0"/>
                  </a:moveTo>
                  <a:lnTo>
                    <a:pt x="315551" y="0"/>
                  </a:lnTo>
                  <a:cubicBezTo>
                    <a:pt x="336048" y="0"/>
                    <a:pt x="355705" y="8142"/>
                    <a:pt x="370198" y="22635"/>
                  </a:cubicBezTo>
                  <a:cubicBezTo>
                    <a:pt x="384691" y="37129"/>
                    <a:pt x="392833" y="56786"/>
                    <a:pt x="392833" y="77282"/>
                  </a:cubicBezTo>
                  <a:lnTo>
                    <a:pt x="392833" y="77282"/>
                  </a:lnTo>
                  <a:cubicBezTo>
                    <a:pt x="392833" y="119964"/>
                    <a:pt x="358233" y="154564"/>
                    <a:pt x="315551" y="154564"/>
                  </a:cubicBezTo>
                  <a:lnTo>
                    <a:pt x="77282" y="154564"/>
                  </a:lnTo>
                  <a:cubicBezTo>
                    <a:pt x="56786" y="154564"/>
                    <a:pt x="37129" y="146422"/>
                    <a:pt x="22635" y="131929"/>
                  </a:cubicBezTo>
                  <a:cubicBezTo>
                    <a:pt x="8142" y="117435"/>
                    <a:pt x="0" y="97778"/>
                    <a:pt x="0" y="77282"/>
                  </a:cubicBezTo>
                  <a:lnTo>
                    <a:pt x="0" y="77282"/>
                  </a:lnTo>
                  <a:cubicBezTo>
                    <a:pt x="0" y="56786"/>
                    <a:pt x="8142" y="37129"/>
                    <a:pt x="22635" y="22635"/>
                  </a:cubicBezTo>
                  <a:cubicBezTo>
                    <a:pt x="37129" y="8142"/>
                    <a:pt x="56786" y="0"/>
                    <a:pt x="77282" y="0"/>
                  </a:cubicBezTo>
                  <a:close/>
                </a:path>
              </a:pathLst>
            </a:custGeom>
            <a:solidFill>
              <a:srgbClr val="C23706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392833" cy="21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BMI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693584" y="686107"/>
            <a:ext cx="1544472" cy="530910"/>
            <a:chOff x="0" y="0"/>
            <a:chExt cx="484405" cy="1665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4405" cy="166514"/>
            </a:xfrm>
            <a:custGeom>
              <a:avLst/>
              <a:gdLst/>
              <a:ahLst/>
              <a:cxnLst/>
              <a:rect l="l" t="t" r="r" b="b"/>
              <a:pathLst>
                <a:path w="484405" h="166514">
                  <a:moveTo>
                    <a:pt x="83257" y="0"/>
                  </a:moveTo>
                  <a:lnTo>
                    <a:pt x="401148" y="0"/>
                  </a:lnTo>
                  <a:cubicBezTo>
                    <a:pt x="423229" y="0"/>
                    <a:pt x="444406" y="8772"/>
                    <a:pt x="460020" y="24385"/>
                  </a:cubicBezTo>
                  <a:cubicBezTo>
                    <a:pt x="475633" y="39999"/>
                    <a:pt x="484405" y="61176"/>
                    <a:pt x="484405" y="83257"/>
                  </a:cubicBezTo>
                  <a:lnTo>
                    <a:pt x="484405" y="83257"/>
                  </a:lnTo>
                  <a:cubicBezTo>
                    <a:pt x="484405" y="105338"/>
                    <a:pt x="475633" y="126515"/>
                    <a:pt x="460020" y="142128"/>
                  </a:cubicBezTo>
                  <a:cubicBezTo>
                    <a:pt x="444406" y="157742"/>
                    <a:pt x="423229" y="166514"/>
                    <a:pt x="401148" y="166514"/>
                  </a:cubicBezTo>
                  <a:lnTo>
                    <a:pt x="83257" y="166514"/>
                  </a:lnTo>
                  <a:cubicBezTo>
                    <a:pt x="61176" y="166514"/>
                    <a:pt x="39999" y="157742"/>
                    <a:pt x="24385" y="142128"/>
                  </a:cubicBezTo>
                  <a:cubicBezTo>
                    <a:pt x="8772" y="126515"/>
                    <a:pt x="0" y="105338"/>
                    <a:pt x="0" y="83257"/>
                  </a:cubicBezTo>
                  <a:lnTo>
                    <a:pt x="0" y="83257"/>
                  </a:lnTo>
                  <a:cubicBezTo>
                    <a:pt x="0" y="61176"/>
                    <a:pt x="8772" y="39999"/>
                    <a:pt x="24385" y="24385"/>
                  </a:cubicBezTo>
                  <a:cubicBezTo>
                    <a:pt x="39999" y="8772"/>
                    <a:pt x="61176" y="0"/>
                    <a:pt x="832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484405" cy="223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CALORIE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561568" y="686107"/>
            <a:ext cx="1544472" cy="530910"/>
            <a:chOff x="0" y="0"/>
            <a:chExt cx="484405" cy="1665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4405" cy="166514"/>
            </a:xfrm>
            <a:custGeom>
              <a:avLst/>
              <a:gdLst/>
              <a:ahLst/>
              <a:cxnLst/>
              <a:rect l="l" t="t" r="r" b="b"/>
              <a:pathLst>
                <a:path w="484405" h="166514">
                  <a:moveTo>
                    <a:pt x="83257" y="0"/>
                  </a:moveTo>
                  <a:lnTo>
                    <a:pt x="401148" y="0"/>
                  </a:lnTo>
                  <a:cubicBezTo>
                    <a:pt x="423229" y="0"/>
                    <a:pt x="444406" y="8772"/>
                    <a:pt x="460020" y="24385"/>
                  </a:cubicBezTo>
                  <a:cubicBezTo>
                    <a:pt x="475633" y="39999"/>
                    <a:pt x="484405" y="61176"/>
                    <a:pt x="484405" y="83257"/>
                  </a:cubicBezTo>
                  <a:lnTo>
                    <a:pt x="484405" y="83257"/>
                  </a:lnTo>
                  <a:cubicBezTo>
                    <a:pt x="484405" y="105338"/>
                    <a:pt x="475633" y="126515"/>
                    <a:pt x="460020" y="142128"/>
                  </a:cubicBezTo>
                  <a:cubicBezTo>
                    <a:pt x="444406" y="157742"/>
                    <a:pt x="423229" y="166514"/>
                    <a:pt x="401148" y="166514"/>
                  </a:cubicBezTo>
                  <a:lnTo>
                    <a:pt x="83257" y="166514"/>
                  </a:lnTo>
                  <a:cubicBezTo>
                    <a:pt x="61176" y="166514"/>
                    <a:pt x="39999" y="157742"/>
                    <a:pt x="24385" y="142128"/>
                  </a:cubicBezTo>
                  <a:cubicBezTo>
                    <a:pt x="8772" y="126515"/>
                    <a:pt x="0" y="105338"/>
                    <a:pt x="0" y="83257"/>
                  </a:cubicBezTo>
                  <a:lnTo>
                    <a:pt x="0" y="83257"/>
                  </a:lnTo>
                  <a:cubicBezTo>
                    <a:pt x="0" y="61176"/>
                    <a:pt x="8772" y="39999"/>
                    <a:pt x="24385" y="24385"/>
                  </a:cubicBezTo>
                  <a:cubicBezTo>
                    <a:pt x="39999" y="8772"/>
                    <a:pt x="61176" y="0"/>
                    <a:pt x="832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484405" cy="223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WORKOUT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81960" y="657619"/>
            <a:ext cx="443475" cy="44347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253576" y="727019"/>
            <a:ext cx="300245" cy="304676"/>
          </a:xfrm>
          <a:custGeom>
            <a:avLst/>
            <a:gdLst/>
            <a:ahLst/>
            <a:cxnLst/>
            <a:rect l="l" t="t" r="r" b="b"/>
            <a:pathLst>
              <a:path w="300245" h="304676">
                <a:moveTo>
                  <a:pt x="0" y="0"/>
                </a:moveTo>
                <a:lnTo>
                  <a:pt x="300244" y="0"/>
                </a:lnTo>
                <a:lnTo>
                  <a:pt x="300244" y="304676"/>
                </a:lnTo>
                <a:lnTo>
                  <a:pt x="0" y="304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680408" y="672664"/>
            <a:ext cx="14017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TRACK N TONE</a:t>
            </a:r>
          </a:p>
        </p:txBody>
      </p:sp>
      <p:sp>
        <p:nvSpPr>
          <p:cNvPr id="32" name="Freeform 32"/>
          <p:cNvSpPr/>
          <p:nvPr/>
        </p:nvSpPr>
        <p:spPr>
          <a:xfrm>
            <a:off x="6428409" y="6368163"/>
            <a:ext cx="246594" cy="699108"/>
          </a:xfrm>
          <a:custGeom>
            <a:avLst/>
            <a:gdLst/>
            <a:ahLst/>
            <a:cxnLst/>
            <a:rect l="l" t="t" r="r" b="b"/>
            <a:pathLst>
              <a:path w="246594" h="699108">
                <a:moveTo>
                  <a:pt x="0" y="0"/>
                </a:moveTo>
                <a:lnTo>
                  <a:pt x="246595" y="0"/>
                </a:lnTo>
                <a:lnTo>
                  <a:pt x="246595" y="699108"/>
                </a:lnTo>
                <a:lnTo>
                  <a:pt x="0" y="699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5400000">
            <a:off x="17326421" y="5697761"/>
            <a:ext cx="268699" cy="709461"/>
          </a:xfrm>
          <a:custGeom>
            <a:avLst/>
            <a:gdLst/>
            <a:ahLst/>
            <a:cxnLst/>
            <a:rect l="l" t="t" r="r" b="b"/>
            <a:pathLst>
              <a:path w="268699" h="709461">
                <a:moveTo>
                  <a:pt x="0" y="0"/>
                </a:moveTo>
                <a:lnTo>
                  <a:pt x="268699" y="0"/>
                </a:lnTo>
                <a:lnTo>
                  <a:pt x="268699" y="709461"/>
                </a:lnTo>
                <a:lnTo>
                  <a:pt x="0" y="709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703054" y="9361575"/>
            <a:ext cx="268699" cy="709461"/>
          </a:xfrm>
          <a:custGeom>
            <a:avLst/>
            <a:gdLst/>
            <a:ahLst/>
            <a:cxnLst/>
            <a:rect l="l" t="t" r="r" b="b"/>
            <a:pathLst>
              <a:path w="268699" h="709461">
                <a:moveTo>
                  <a:pt x="0" y="0"/>
                </a:moveTo>
                <a:lnTo>
                  <a:pt x="268700" y="0"/>
                </a:lnTo>
                <a:lnTo>
                  <a:pt x="268700" y="709461"/>
                </a:lnTo>
                <a:lnTo>
                  <a:pt x="0" y="709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7380946" y="6077080"/>
            <a:ext cx="5456458" cy="4234508"/>
            <a:chOff x="0" y="0"/>
            <a:chExt cx="1437092" cy="111526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37092" cy="1115261"/>
            </a:xfrm>
            <a:custGeom>
              <a:avLst/>
              <a:gdLst/>
              <a:ahLst/>
              <a:cxnLst/>
              <a:rect l="l" t="t" r="r" b="b"/>
              <a:pathLst>
                <a:path w="1437092" h="1115261">
                  <a:moveTo>
                    <a:pt x="0" y="0"/>
                  </a:moveTo>
                  <a:lnTo>
                    <a:pt x="1437092" y="0"/>
                  </a:lnTo>
                  <a:lnTo>
                    <a:pt x="1437092" y="1115261"/>
                  </a:lnTo>
                  <a:lnTo>
                    <a:pt x="0" y="11152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1437092" cy="1191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 b="1">
                  <a:solidFill>
                    <a:srgbClr val="000000"/>
                  </a:solidFill>
                  <a:latin typeface="Antonio Ultra-Bold"/>
                  <a:ea typeface="Antonio Ultra-Bold"/>
                  <a:cs typeface="Antonio Ultra-Bold"/>
                  <a:sym typeface="Antonio Ultra-Bold"/>
                </a:rPr>
                <a:t>REACT.JS</a:t>
              </a:r>
            </a:p>
            <a:p>
              <a:pPr marL="474976" lvl="1" indent="-237488" algn="ctr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THE CONTROLLER LOGIC THAT PROCESSES THE REQUESTS FROM EXPRESS.</a:t>
              </a:r>
            </a:p>
            <a:p>
              <a:pPr marL="474976" lvl="1" indent="-237488" algn="ctr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INTERACTS WITH MONGODB FOR DATA STORAGE/RETRIEVAL AND HANDLES BUSINESS LOGIC.</a:t>
              </a:r>
            </a:p>
            <a:p>
              <a:pPr algn="ctr">
                <a:lnSpc>
                  <a:spcPts val="4339"/>
                </a:lnSpc>
              </a:pPr>
              <a:endParaRPr lang="en-US" sz="21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837404" y="1817984"/>
            <a:ext cx="5456458" cy="4234508"/>
            <a:chOff x="0" y="0"/>
            <a:chExt cx="1437092" cy="111526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437092" cy="1115261"/>
            </a:xfrm>
            <a:custGeom>
              <a:avLst/>
              <a:gdLst/>
              <a:ahLst/>
              <a:cxnLst/>
              <a:rect l="l" t="t" r="r" b="b"/>
              <a:pathLst>
                <a:path w="1437092" h="1115261">
                  <a:moveTo>
                    <a:pt x="0" y="0"/>
                  </a:moveTo>
                  <a:lnTo>
                    <a:pt x="1437092" y="0"/>
                  </a:lnTo>
                  <a:lnTo>
                    <a:pt x="1437092" y="1115261"/>
                  </a:lnTo>
                  <a:lnTo>
                    <a:pt x="0" y="11152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1437092" cy="1200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19"/>
                </a:lnSpc>
              </a:pPr>
              <a:r>
                <a:rPr lang="en-US" sz="4299" b="1">
                  <a:solidFill>
                    <a:srgbClr val="000000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EXPRESS.JS</a:t>
              </a:r>
            </a:p>
            <a:p>
              <a:pPr marL="431805" lvl="1" indent="-215903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RECEIVES API REQUESTS FROM REACT, AND FORWARDS THEM TO THE NODE.JS CONTROLLER FOR HANDLING.</a:t>
              </a:r>
            </a:p>
            <a:p>
              <a:pPr algn="ctr">
                <a:lnSpc>
                  <a:spcPts val="2800"/>
                </a:lnSpc>
              </a:pPr>
              <a:endPara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marL="431805" lvl="1" indent="-215903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SENDS BACK THE RESULTS OF THE DATABASE OPERATIONS </a:t>
              </a:r>
            </a:p>
            <a:p>
              <a:pPr algn="l">
                <a:lnSpc>
                  <a:spcPts val="5879"/>
                </a:lnSpc>
              </a:pPr>
              <a:endPara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526" y="172036"/>
            <a:ext cx="17521098" cy="9850808"/>
          </a:xfrm>
          <a:custGeom>
            <a:avLst/>
            <a:gdLst/>
            <a:ahLst/>
            <a:cxnLst/>
            <a:rect l="l" t="t" r="r" b="b"/>
            <a:pathLst>
              <a:path w="17521098" h="9850808">
                <a:moveTo>
                  <a:pt x="0" y="0"/>
                </a:moveTo>
                <a:lnTo>
                  <a:pt x="17521098" y="0"/>
                </a:lnTo>
                <a:lnTo>
                  <a:pt x="17521098" y="9850808"/>
                </a:lnTo>
                <a:lnTo>
                  <a:pt x="0" y="9850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0886" y="137529"/>
            <a:ext cx="6737839" cy="1227064"/>
            <a:chOff x="0" y="0"/>
            <a:chExt cx="1774575" cy="323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4575" cy="323177"/>
            </a:xfrm>
            <a:custGeom>
              <a:avLst/>
              <a:gdLst/>
              <a:ahLst/>
              <a:cxnLst/>
              <a:rect l="l" t="t" r="r" b="b"/>
              <a:pathLst>
                <a:path w="1774575" h="323177">
                  <a:moveTo>
                    <a:pt x="0" y="0"/>
                  </a:moveTo>
                  <a:lnTo>
                    <a:pt x="1774575" y="0"/>
                  </a:lnTo>
                  <a:lnTo>
                    <a:pt x="1774575" y="323177"/>
                  </a:lnTo>
                  <a:lnTo>
                    <a:pt x="0" y="323177"/>
                  </a:lnTo>
                  <a:close/>
                </a:path>
              </a:pathLst>
            </a:custGeom>
            <a:solidFill>
              <a:srgbClr val="C2370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74575" cy="370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5153025"/>
            <a:ext cx="9149862" cy="908992"/>
            <a:chOff x="0" y="0"/>
            <a:chExt cx="2409840" cy="2394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9840" cy="239405"/>
            </a:xfrm>
            <a:custGeom>
              <a:avLst/>
              <a:gdLst/>
              <a:ahLst/>
              <a:cxnLst/>
              <a:rect l="l" t="t" r="r" b="b"/>
              <a:pathLst>
                <a:path w="2409840" h="239405">
                  <a:moveTo>
                    <a:pt x="0" y="0"/>
                  </a:moveTo>
                  <a:lnTo>
                    <a:pt x="2409840" y="0"/>
                  </a:lnTo>
                  <a:lnTo>
                    <a:pt x="2409840" y="239405"/>
                  </a:lnTo>
                  <a:lnTo>
                    <a:pt x="0" y="239405"/>
                  </a:lnTo>
                  <a:close/>
                </a:path>
              </a:pathLst>
            </a:custGeom>
            <a:solidFill>
              <a:srgbClr val="000000">
                <a:alpha val="7764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09840" cy="277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1960" y="657619"/>
            <a:ext cx="443475" cy="44347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53576" y="727019"/>
            <a:ext cx="300245" cy="304676"/>
          </a:xfrm>
          <a:custGeom>
            <a:avLst/>
            <a:gdLst/>
            <a:ahLst/>
            <a:cxnLst/>
            <a:rect l="l" t="t" r="r" b="b"/>
            <a:pathLst>
              <a:path w="300245" h="304676">
                <a:moveTo>
                  <a:pt x="0" y="0"/>
                </a:moveTo>
                <a:lnTo>
                  <a:pt x="300244" y="0"/>
                </a:lnTo>
                <a:lnTo>
                  <a:pt x="300244" y="304676"/>
                </a:lnTo>
                <a:lnTo>
                  <a:pt x="0" y="304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7326421" y="5697761"/>
            <a:ext cx="268699" cy="709461"/>
          </a:xfrm>
          <a:custGeom>
            <a:avLst/>
            <a:gdLst/>
            <a:ahLst/>
            <a:cxnLst/>
            <a:rect l="l" t="t" r="r" b="b"/>
            <a:pathLst>
              <a:path w="268699" h="709461">
                <a:moveTo>
                  <a:pt x="0" y="0"/>
                </a:moveTo>
                <a:lnTo>
                  <a:pt x="268699" y="0"/>
                </a:lnTo>
                <a:lnTo>
                  <a:pt x="268699" y="709461"/>
                </a:lnTo>
                <a:lnTo>
                  <a:pt x="0" y="709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20703" y="9028454"/>
            <a:ext cx="246594" cy="699108"/>
          </a:xfrm>
          <a:custGeom>
            <a:avLst/>
            <a:gdLst/>
            <a:ahLst/>
            <a:cxnLst/>
            <a:rect l="l" t="t" r="r" b="b"/>
            <a:pathLst>
              <a:path w="246594" h="699108">
                <a:moveTo>
                  <a:pt x="0" y="0"/>
                </a:moveTo>
                <a:lnTo>
                  <a:pt x="246594" y="0"/>
                </a:lnTo>
                <a:lnTo>
                  <a:pt x="246594" y="699108"/>
                </a:lnTo>
                <a:lnTo>
                  <a:pt x="0" y="699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24620" y="1692811"/>
            <a:ext cx="17794105" cy="7829421"/>
          </a:xfrm>
          <a:custGeom>
            <a:avLst/>
            <a:gdLst/>
            <a:ahLst/>
            <a:cxnLst/>
            <a:rect l="l" t="t" r="r" b="b"/>
            <a:pathLst>
              <a:path w="17794105" h="7829421">
                <a:moveTo>
                  <a:pt x="0" y="0"/>
                </a:moveTo>
                <a:lnTo>
                  <a:pt x="17794105" y="0"/>
                </a:lnTo>
                <a:lnTo>
                  <a:pt x="17794105" y="7829420"/>
                </a:lnTo>
                <a:lnTo>
                  <a:pt x="0" y="7829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41" b="-588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80408" y="672664"/>
            <a:ext cx="14017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TRACK N TONE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59362" y="425027"/>
            <a:ext cx="4636494" cy="93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sz="7501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HOME PAGE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3692" y="285071"/>
            <a:ext cx="17200615" cy="9716859"/>
          </a:xfrm>
          <a:custGeom>
            <a:avLst/>
            <a:gdLst/>
            <a:ahLst/>
            <a:cxnLst/>
            <a:rect l="l" t="t" r="r" b="b"/>
            <a:pathLst>
              <a:path w="17200615" h="9716859">
                <a:moveTo>
                  <a:pt x="0" y="0"/>
                </a:moveTo>
                <a:lnTo>
                  <a:pt x="17200616" y="0"/>
                </a:lnTo>
                <a:lnTo>
                  <a:pt x="17200616" y="9716858"/>
                </a:lnTo>
                <a:lnTo>
                  <a:pt x="0" y="971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" t="-307" r="-39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172"/>
            <a:ext cx="18288000" cy="10278657"/>
          </a:xfrm>
          <a:custGeom>
            <a:avLst/>
            <a:gdLst/>
            <a:ahLst/>
            <a:cxnLst/>
            <a:rect l="l" t="t" r="r" b="b"/>
            <a:pathLst>
              <a:path w="18288000" h="10278657">
                <a:moveTo>
                  <a:pt x="0" y="0"/>
                </a:moveTo>
                <a:lnTo>
                  <a:pt x="18288000" y="0"/>
                </a:lnTo>
                <a:lnTo>
                  <a:pt x="18288000" y="10278656"/>
                </a:lnTo>
                <a:lnTo>
                  <a:pt x="0" y="1027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380</Words>
  <Application>Microsoft Office PowerPoint</Application>
  <PresentationFormat>Custom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Antonio Bold</vt:lpstr>
      <vt:lpstr>Inter</vt:lpstr>
      <vt:lpstr>Antonio Ultra-Bold</vt:lpstr>
      <vt:lpstr>Arimo</vt:lpstr>
      <vt:lpstr>Arial</vt:lpstr>
      <vt:lpstr>Calibri</vt:lpstr>
      <vt:lpstr>Poppins</vt:lpstr>
      <vt:lpstr>Poppins 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 Magic Studio Magic Grab (Teachers) L&amp;P </dc:title>
  <cp:lastModifiedBy>prachi Singla</cp:lastModifiedBy>
  <cp:revision>3</cp:revision>
  <dcterms:created xsi:type="dcterms:W3CDTF">2006-08-16T00:00:00Z</dcterms:created>
  <dcterms:modified xsi:type="dcterms:W3CDTF">2024-09-05T16:04:01Z</dcterms:modified>
  <dc:identifier>DAGPuZN5U8A</dc:identifier>
</cp:coreProperties>
</file>